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sldIdLst>
    <p:sldId id="256" r:id="rId2"/>
    <p:sldId id="257" r:id="rId3"/>
    <p:sldId id="260" r:id="rId4"/>
    <p:sldId id="262" r:id="rId5"/>
    <p:sldId id="261" r:id="rId6"/>
    <p:sldId id="264" r:id="rId7"/>
    <p:sldId id="258" r:id="rId8"/>
    <p:sldId id="276" r:id="rId9"/>
    <p:sldId id="265" r:id="rId10"/>
    <p:sldId id="266" r:id="rId11"/>
    <p:sldId id="268" r:id="rId12"/>
    <p:sldId id="270" r:id="rId13"/>
    <p:sldId id="273" r:id="rId14"/>
    <p:sldId id="271" r:id="rId15"/>
    <p:sldId id="269" r:id="rId16"/>
    <p:sldId id="281" r:id="rId17"/>
    <p:sldId id="278" r:id="rId18"/>
    <p:sldId id="279" r:id="rId19"/>
    <p:sldId id="283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26A96-91B8-704C-9AB7-C77612712FEE}" v="24" dt="2020-05-03T18:16:42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eet Maharjan" userId="d0fba43c51634f18" providerId="LiveId" clId="{30F26A96-91B8-704C-9AB7-C77612712FEE}"/>
    <pc:docChg chg="custSel addSld delSld modSld">
      <pc:chgData name="Ateet Maharjan" userId="d0fba43c51634f18" providerId="LiveId" clId="{30F26A96-91B8-704C-9AB7-C77612712FEE}" dt="2020-05-03T18:17:13.652" v="523" actId="2696"/>
      <pc:docMkLst>
        <pc:docMk/>
      </pc:docMkLst>
      <pc:sldChg chg="addSp delSp modSp delAnim">
        <pc:chgData name="Ateet Maharjan" userId="d0fba43c51634f18" providerId="LiveId" clId="{30F26A96-91B8-704C-9AB7-C77612712FEE}" dt="2020-05-03T17:50:05.268" v="263" actId="1076"/>
        <pc:sldMkLst>
          <pc:docMk/>
          <pc:sldMk cId="2674552566" sldId="258"/>
        </pc:sldMkLst>
        <pc:spChg chg="mod">
          <ac:chgData name="Ateet Maharjan" userId="d0fba43c51634f18" providerId="LiveId" clId="{30F26A96-91B8-704C-9AB7-C77612712FEE}" dt="2020-05-03T17:45:05.838" v="130" actId="113"/>
          <ac:spMkLst>
            <pc:docMk/>
            <pc:sldMk cId="2674552566" sldId="258"/>
            <ac:spMk id="2" creationId="{6F628CB2-CEF9-D240-BE12-8E6B06BBD693}"/>
          </ac:spMkLst>
        </pc:spChg>
        <pc:spChg chg="add mod">
          <ac:chgData name="Ateet Maharjan" userId="d0fba43c51634f18" providerId="LiveId" clId="{30F26A96-91B8-704C-9AB7-C77612712FEE}" dt="2020-05-03T17:45:50.586" v="131" actId="20577"/>
          <ac:spMkLst>
            <pc:docMk/>
            <pc:sldMk cId="2674552566" sldId="258"/>
            <ac:spMk id="3" creationId="{89739112-C5D4-5944-84CB-7327CFC41C4C}"/>
          </ac:spMkLst>
        </pc:spChg>
        <pc:spChg chg="mod">
          <ac:chgData name="Ateet Maharjan" userId="d0fba43c51634f18" providerId="LiveId" clId="{30F26A96-91B8-704C-9AB7-C77612712FEE}" dt="2020-05-03T17:47:44.107" v="259" actId="1076"/>
          <ac:spMkLst>
            <pc:docMk/>
            <pc:sldMk cId="2674552566" sldId="258"/>
            <ac:spMk id="7" creationId="{A7E597D2-79B0-CB42-B51A-C4A75241FF60}"/>
          </ac:spMkLst>
        </pc:spChg>
        <pc:picChg chg="add mod">
          <ac:chgData name="Ateet Maharjan" userId="d0fba43c51634f18" providerId="LiveId" clId="{30F26A96-91B8-704C-9AB7-C77612712FEE}" dt="2020-05-03T17:50:05.268" v="263" actId="1076"/>
          <ac:picMkLst>
            <pc:docMk/>
            <pc:sldMk cId="2674552566" sldId="258"/>
            <ac:picMk id="4" creationId="{C2761416-8CE3-9D48-B7CF-3B798DE07B0D}"/>
          </ac:picMkLst>
        </pc:picChg>
        <pc:picChg chg="del">
          <ac:chgData name="Ateet Maharjan" userId="d0fba43c51634f18" providerId="LiveId" clId="{30F26A96-91B8-704C-9AB7-C77612712FEE}" dt="2020-05-03T17:44:24.462" v="45" actId="478"/>
          <ac:picMkLst>
            <pc:docMk/>
            <pc:sldMk cId="2674552566" sldId="258"/>
            <ac:picMk id="6" creationId="{04D36AD0-10B5-524E-A598-ED93D0B045ED}"/>
          </ac:picMkLst>
        </pc:picChg>
      </pc:sldChg>
      <pc:sldChg chg="addSp delSp modSp delAnim">
        <pc:chgData name="Ateet Maharjan" userId="d0fba43c51634f18" providerId="LiveId" clId="{30F26A96-91B8-704C-9AB7-C77612712FEE}" dt="2020-05-03T17:54:31.300" v="281" actId="1076"/>
        <pc:sldMkLst>
          <pc:docMk/>
          <pc:sldMk cId="3915441681" sldId="269"/>
        </pc:sldMkLst>
        <pc:spChg chg="mod">
          <ac:chgData name="Ateet Maharjan" userId="d0fba43c51634f18" providerId="LiveId" clId="{30F26A96-91B8-704C-9AB7-C77612712FEE}" dt="2020-05-03T17:54:23.091" v="279" actId="113"/>
          <ac:spMkLst>
            <pc:docMk/>
            <pc:sldMk cId="3915441681" sldId="269"/>
            <ac:spMk id="2" creationId="{C1056920-BAC0-6944-A2E0-D915221FCAE8}"/>
          </ac:spMkLst>
        </pc:spChg>
        <pc:spChg chg="add mod">
          <ac:chgData name="Ateet Maharjan" userId="d0fba43c51634f18" providerId="LiveId" clId="{30F26A96-91B8-704C-9AB7-C77612712FEE}" dt="2020-05-03T17:54:31.300" v="281" actId="1076"/>
          <ac:spMkLst>
            <pc:docMk/>
            <pc:sldMk cId="3915441681" sldId="269"/>
            <ac:spMk id="3" creationId="{849252DC-F7B8-7945-BE4B-E3F1D4B3D6FC}"/>
          </ac:spMkLst>
        </pc:spChg>
        <pc:spChg chg="add mod">
          <ac:chgData name="Ateet Maharjan" userId="d0fba43c51634f18" providerId="LiveId" clId="{30F26A96-91B8-704C-9AB7-C77612712FEE}" dt="2020-05-03T17:54:28.671" v="280" actId="1076"/>
          <ac:spMkLst>
            <pc:docMk/>
            <pc:sldMk cId="3915441681" sldId="269"/>
            <ac:spMk id="6" creationId="{2481961A-25C4-AA41-A7E3-5270378F4501}"/>
          </ac:spMkLst>
        </pc:spChg>
        <pc:spChg chg="add del mod">
          <ac:chgData name="Ateet Maharjan" userId="d0fba43c51634f18" providerId="LiveId" clId="{30F26A96-91B8-704C-9AB7-C77612712FEE}" dt="2020-05-03T17:53:54.906" v="274"/>
          <ac:spMkLst>
            <pc:docMk/>
            <pc:sldMk cId="3915441681" sldId="269"/>
            <ac:spMk id="7" creationId="{A48FCE75-AC40-9F4F-86F5-60650FF6DC97}"/>
          </ac:spMkLst>
        </pc:spChg>
        <pc:picChg chg="del">
          <ac:chgData name="Ateet Maharjan" userId="d0fba43c51634f18" providerId="LiveId" clId="{30F26A96-91B8-704C-9AB7-C77612712FEE}" dt="2020-05-03T17:50:11.484" v="264" actId="478"/>
          <ac:picMkLst>
            <pc:docMk/>
            <pc:sldMk cId="3915441681" sldId="269"/>
            <ac:picMk id="4" creationId="{B1D57BA6-CDE1-6B4A-AF38-55CF3E291831}"/>
          </ac:picMkLst>
        </pc:picChg>
        <pc:picChg chg="add mod">
          <ac:chgData name="Ateet Maharjan" userId="d0fba43c51634f18" providerId="LiveId" clId="{30F26A96-91B8-704C-9AB7-C77612712FEE}" dt="2020-05-03T17:54:18.050" v="277" actId="1076"/>
          <ac:picMkLst>
            <pc:docMk/>
            <pc:sldMk cId="3915441681" sldId="269"/>
            <ac:picMk id="8" creationId="{77ABEAC5-A8D6-4D46-8E2D-0736E9F2D399}"/>
          </ac:picMkLst>
        </pc:picChg>
      </pc:sldChg>
      <pc:sldChg chg="addSp modSp add">
        <pc:chgData name="Ateet Maharjan" userId="d0fba43c51634f18" providerId="LiveId" clId="{30F26A96-91B8-704C-9AB7-C77612712FEE}" dt="2020-05-03T17:28:59.669" v="44" actId="20577"/>
        <pc:sldMkLst>
          <pc:docMk/>
          <pc:sldMk cId="2912860943" sldId="276"/>
        </pc:sldMkLst>
        <pc:spChg chg="mod">
          <ac:chgData name="Ateet Maharjan" userId="d0fba43c51634f18" providerId="LiveId" clId="{30F26A96-91B8-704C-9AB7-C77612712FEE}" dt="2020-05-03T17:28:39.892" v="16" actId="20577"/>
          <ac:spMkLst>
            <pc:docMk/>
            <pc:sldMk cId="2912860943" sldId="276"/>
            <ac:spMk id="2" creationId="{BB59AA19-346E-0046-BEC4-981BE6C45EE8}"/>
          </ac:spMkLst>
        </pc:spChg>
        <pc:spChg chg="mod">
          <ac:chgData name="Ateet Maharjan" userId="d0fba43c51634f18" providerId="LiveId" clId="{30F26A96-91B8-704C-9AB7-C77612712FEE}" dt="2020-05-03T17:28:59.669" v="44" actId="20577"/>
          <ac:spMkLst>
            <pc:docMk/>
            <pc:sldMk cId="2912860943" sldId="276"/>
            <ac:spMk id="3" creationId="{A0311FD6-92BF-3C4F-819F-E008D31F76BC}"/>
          </ac:spMkLst>
        </pc:spChg>
        <pc:picChg chg="add mod">
          <ac:chgData name="Ateet Maharjan" userId="d0fba43c51634f18" providerId="LiveId" clId="{30F26A96-91B8-704C-9AB7-C77612712FEE}" dt="2020-05-03T17:28:50.665" v="20" actId="1076"/>
          <ac:picMkLst>
            <pc:docMk/>
            <pc:sldMk cId="2912860943" sldId="276"/>
            <ac:picMk id="4" creationId="{3AE848C1-C49A-344F-B7E9-52BBECCE21F5}"/>
          </ac:picMkLst>
        </pc:picChg>
      </pc:sldChg>
      <pc:sldChg chg="delSp modSp add">
        <pc:chgData name="Ateet Maharjan" userId="d0fba43c51634f18" providerId="LiveId" clId="{30F26A96-91B8-704C-9AB7-C77612712FEE}" dt="2020-05-03T17:54:58.234" v="352" actId="1076"/>
        <pc:sldMkLst>
          <pc:docMk/>
          <pc:sldMk cId="3064013951" sldId="277"/>
        </pc:sldMkLst>
        <pc:spChg chg="mod">
          <ac:chgData name="Ateet Maharjan" userId="d0fba43c51634f18" providerId="LiveId" clId="{30F26A96-91B8-704C-9AB7-C77612712FEE}" dt="2020-05-03T17:54:58.234" v="352" actId="1076"/>
          <ac:spMkLst>
            <pc:docMk/>
            <pc:sldMk cId="3064013951" sldId="277"/>
            <ac:spMk id="2" creationId="{B5BE307D-1A06-5948-BC45-518068067772}"/>
          </ac:spMkLst>
        </pc:spChg>
        <pc:spChg chg="del">
          <ac:chgData name="Ateet Maharjan" userId="d0fba43c51634f18" providerId="LiveId" clId="{30F26A96-91B8-704C-9AB7-C77612712FEE}" dt="2020-05-03T17:54:55.014" v="351" actId="478"/>
          <ac:spMkLst>
            <pc:docMk/>
            <pc:sldMk cId="3064013951" sldId="277"/>
            <ac:spMk id="3" creationId="{ACF72846-A307-8B4F-835C-B280A9479DE1}"/>
          </ac:spMkLst>
        </pc:spChg>
      </pc:sldChg>
      <pc:sldChg chg="addSp delSp modSp add">
        <pc:chgData name="Ateet Maharjan" userId="d0fba43c51634f18" providerId="LiveId" clId="{30F26A96-91B8-704C-9AB7-C77612712FEE}" dt="2020-05-03T18:11:57.399" v="398" actId="1076"/>
        <pc:sldMkLst>
          <pc:docMk/>
          <pc:sldMk cId="457695303" sldId="278"/>
        </pc:sldMkLst>
        <pc:spChg chg="mod">
          <ac:chgData name="Ateet Maharjan" userId="d0fba43c51634f18" providerId="LiveId" clId="{30F26A96-91B8-704C-9AB7-C77612712FEE}" dt="2020-05-03T18:11:57.399" v="398" actId="1076"/>
          <ac:spMkLst>
            <pc:docMk/>
            <pc:sldMk cId="457695303" sldId="278"/>
            <ac:spMk id="2" creationId="{9C4B4544-0000-F146-8EDA-A00AE65D29DD}"/>
          </ac:spMkLst>
        </pc:spChg>
        <pc:spChg chg="del">
          <ac:chgData name="Ateet Maharjan" userId="d0fba43c51634f18" providerId="LiveId" clId="{30F26A96-91B8-704C-9AB7-C77612712FEE}" dt="2020-05-03T18:11:21.906" v="387" actId="478"/>
          <ac:spMkLst>
            <pc:docMk/>
            <pc:sldMk cId="457695303" sldId="278"/>
            <ac:spMk id="3" creationId="{6613B43D-7649-DA41-AACE-962F6B0F7FFF}"/>
          </ac:spMkLst>
        </pc:spChg>
        <pc:picChg chg="add mod">
          <ac:chgData name="Ateet Maharjan" userId="d0fba43c51634f18" providerId="LiveId" clId="{30F26A96-91B8-704C-9AB7-C77612712FEE}" dt="2020-05-03T18:11:42.051" v="392" actId="1076"/>
          <ac:picMkLst>
            <pc:docMk/>
            <pc:sldMk cId="457695303" sldId="278"/>
            <ac:picMk id="4" creationId="{7D7B0889-B0BC-7F44-A816-A5ECDD0B00BD}"/>
          </ac:picMkLst>
        </pc:picChg>
      </pc:sldChg>
      <pc:sldChg chg="addSp delSp modSp add">
        <pc:chgData name="Ateet Maharjan" userId="d0fba43c51634f18" providerId="LiveId" clId="{30F26A96-91B8-704C-9AB7-C77612712FEE}" dt="2020-05-03T18:13:44.065" v="478"/>
        <pc:sldMkLst>
          <pc:docMk/>
          <pc:sldMk cId="3043861223" sldId="279"/>
        </pc:sldMkLst>
        <pc:spChg chg="mod">
          <ac:chgData name="Ateet Maharjan" userId="d0fba43c51634f18" providerId="LiveId" clId="{30F26A96-91B8-704C-9AB7-C77612712FEE}" dt="2020-05-03T18:13:21.885" v="447" actId="1076"/>
          <ac:spMkLst>
            <pc:docMk/>
            <pc:sldMk cId="3043861223" sldId="279"/>
            <ac:spMk id="2" creationId="{607CD923-AA00-1B41-BF80-5BF922D43A3A}"/>
          </ac:spMkLst>
        </pc:spChg>
        <pc:spChg chg="del mod">
          <ac:chgData name="Ateet Maharjan" userId="d0fba43c51634f18" providerId="LiveId" clId="{30F26A96-91B8-704C-9AB7-C77612712FEE}" dt="2020-05-03T18:12:56.326" v="409" actId="478"/>
          <ac:spMkLst>
            <pc:docMk/>
            <pc:sldMk cId="3043861223" sldId="279"/>
            <ac:spMk id="3" creationId="{7A463D86-F6E6-1445-8B1F-E36B06A810DE}"/>
          </ac:spMkLst>
        </pc:spChg>
        <pc:spChg chg="add mod">
          <ac:chgData name="Ateet Maharjan" userId="d0fba43c51634f18" providerId="LiveId" clId="{30F26A96-91B8-704C-9AB7-C77612712FEE}" dt="2020-05-03T18:13:35.255" v="474" actId="20577"/>
          <ac:spMkLst>
            <pc:docMk/>
            <pc:sldMk cId="3043861223" sldId="279"/>
            <ac:spMk id="5" creationId="{24AF1385-1464-FA44-AAAA-5D8A379BDBF1}"/>
          </ac:spMkLst>
        </pc:spChg>
        <pc:grpChg chg="mod">
          <ac:chgData name="Ateet Maharjan" userId="d0fba43c51634f18" providerId="LiveId" clId="{30F26A96-91B8-704C-9AB7-C77612712FEE}" dt="2020-05-03T18:13:44.065" v="478"/>
          <ac:grpSpMkLst>
            <pc:docMk/>
            <pc:sldMk cId="3043861223" sldId="279"/>
            <ac:grpSpMk id="9" creationId="{081244FE-F826-4446-B3CC-9C0F2CF7E123}"/>
          </ac:grpSpMkLst>
        </pc:grpChg>
        <pc:picChg chg="add mod">
          <ac:chgData name="Ateet Maharjan" userId="d0fba43c51634f18" providerId="LiveId" clId="{30F26A96-91B8-704C-9AB7-C77612712FEE}" dt="2020-05-03T18:13:03.972" v="412" actId="1076"/>
          <ac:picMkLst>
            <pc:docMk/>
            <pc:sldMk cId="3043861223" sldId="279"/>
            <ac:picMk id="4" creationId="{FEE8F0A2-8D97-9E46-A600-C151ABBA1DB6}"/>
          </ac:picMkLst>
        </pc:picChg>
        <pc:inkChg chg="add">
          <ac:chgData name="Ateet Maharjan" userId="d0fba43c51634f18" providerId="LiveId" clId="{30F26A96-91B8-704C-9AB7-C77612712FEE}" dt="2020-05-03T18:13:41.771" v="475" actId="9405"/>
          <ac:inkMkLst>
            <pc:docMk/>
            <pc:sldMk cId="3043861223" sldId="279"/>
            <ac:inkMk id="6" creationId="{DADF0372-4CC9-1C4F-A463-2F781AD652F0}"/>
          </ac:inkMkLst>
        </pc:inkChg>
        <pc:inkChg chg="add mod">
          <ac:chgData name="Ateet Maharjan" userId="d0fba43c51634f18" providerId="LiveId" clId="{30F26A96-91B8-704C-9AB7-C77612712FEE}" dt="2020-05-03T18:13:44.065" v="478"/>
          <ac:inkMkLst>
            <pc:docMk/>
            <pc:sldMk cId="3043861223" sldId="279"/>
            <ac:inkMk id="7" creationId="{9C17A38B-D56A-AF4B-A069-24BDE0E58880}"/>
          </ac:inkMkLst>
        </pc:inkChg>
        <pc:inkChg chg="add mod">
          <ac:chgData name="Ateet Maharjan" userId="d0fba43c51634f18" providerId="LiveId" clId="{30F26A96-91B8-704C-9AB7-C77612712FEE}" dt="2020-05-03T18:13:44.065" v="478"/>
          <ac:inkMkLst>
            <pc:docMk/>
            <pc:sldMk cId="3043861223" sldId="279"/>
            <ac:inkMk id="8" creationId="{42F35A6B-208D-C24E-9E61-174C7C0A8A34}"/>
          </ac:inkMkLst>
        </pc:inkChg>
      </pc:sldChg>
      <pc:sldChg chg="addSp delSp add del">
        <pc:chgData name="Ateet Maharjan" userId="d0fba43c51634f18" providerId="LiveId" clId="{30F26A96-91B8-704C-9AB7-C77612712FEE}" dt="2020-05-03T18:17:13.652" v="523" actId="2696"/>
        <pc:sldMkLst>
          <pc:docMk/>
          <pc:sldMk cId="2699088913" sldId="280"/>
        </pc:sldMkLst>
        <pc:picChg chg="add del">
          <ac:chgData name="Ateet Maharjan" userId="d0fba43c51634f18" providerId="LiveId" clId="{30F26A96-91B8-704C-9AB7-C77612712FEE}" dt="2020-05-03T18:16:27.590" v="482"/>
          <ac:picMkLst>
            <pc:docMk/>
            <pc:sldMk cId="2699088913" sldId="280"/>
            <ac:picMk id="5" creationId="{175B8A6C-F616-B946-A0B4-6C9820BAD2DC}"/>
          </ac:picMkLst>
        </pc:picChg>
        <pc:inkChg chg="add">
          <ac:chgData name="Ateet Maharjan" userId="d0fba43c51634f18" providerId="LiveId" clId="{30F26A96-91B8-704C-9AB7-C77612712FEE}" dt="2020-05-03T18:16:24.543" v="480" actId="9405"/>
          <ac:inkMkLst>
            <pc:docMk/>
            <pc:sldMk cId="2699088913" sldId="280"/>
            <ac:inkMk id="4" creationId="{CDA64961-23FC-784E-BB26-096C9E3E114C}"/>
          </ac:inkMkLst>
        </pc:inkChg>
      </pc:sldChg>
      <pc:sldChg chg="addSp modSp add">
        <pc:chgData name="Ateet Maharjan" userId="d0fba43c51634f18" providerId="LiveId" clId="{30F26A96-91B8-704C-9AB7-C77612712FEE}" dt="2020-05-03T18:16:49.979" v="522" actId="1076"/>
        <pc:sldMkLst>
          <pc:docMk/>
          <pc:sldMk cId="588651275" sldId="281"/>
        </pc:sldMkLst>
        <pc:spChg chg="mod">
          <ac:chgData name="Ateet Maharjan" userId="d0fba43c51634f18" providerId="LiveId" clId="{30F26A96-91B8-704C-9AB7-C77612712FEE}" dt="2020-05-03T18:16:40.798" v="519" actId="20577"/>
          <ac:spMkLst>
            <pc:docMk/>
            <pc:sldMk cId="588651275" sldId="281"/>
            <ac:spMk id="2" creationId="{7BD5BFDF-CA84-8D45-8A94-4AB15F5921B0}"/>
          </ac:spMkLst>
        </pc:spChg>
        <pc:picChg chg="add mod">
          <ac:chgData name="Ateet Maharjan" userId="d0fba43c51634f18" providerId="LiveId" clId="{30F26A96-91B8-704C-9AB7-C77612712FEE}" dt="2020-05-03T18:16:49.979" v="522" actId="1076"/>
          <ac:picMkLst>
            <pc:docMk/>
            <pc:sldMk cId="588651275" sldId="281"/>
            <ac:picMk id="4" creationId="{71370D41-F582-F841-9B51-851DCE1C2AD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13:41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24575,'20'17'0,"48"37"0,-30-7 0,5-8 0,8 8 0,3 10 0,5 9 0,-4-6 0,1-7 0,2 1-1281,-5-1 0,6 10 0,1-1 0,-8-9 1281,3-1 0,0-3 0,7 5 0,7 4 0,-4-4 0,4 3 0,0-3 0,-13-13 0,2 0 0,1-1 0,3-1 0,2-2 0,-7-4-29,-9-6 0,0-1 29,10 8 0,6 5 0,-6-6 0,-9-6 0,-2-3 0,15 8 0,2 0 227,-11-7 1,0-3-228,6-6 0,-1-2 0,35 12 0,-19-14 0,2-2-505,-19 0 0,1 0 505,25-3 0,2-1 0,-14-1 0,-2-1 0,-8-4 0,3 0 272,4 0 1,5 0 0,-7 0-273,33 0-237,-15 0 1,14 0-1,-16 0 237,6 0 0,-24-3 0,10 0 0,-8-1-95,33-8 95,-31 3 0,0-3 0,-15-1 0,0-1 0,6 3 0,-2 0 0,36-15 0,-35 16 0,0 1 0,35-10 0,-42 6 0,1 0 0,37 1 701,0-12-701,-12 15 0,-3-8 1455,-12 9-1455,-9-5 2185,-3 11-2185,-10-10 979,0 11-979,11-10 404,-16 10-404,5-4 0,-24 1 0,-1 2 0,-6-2 0,10 0 0,-7 3 0,7-7 0,-10 7 0,0-3 0,6-1 0,1 4 0,7-4 0,-1 5 0,1-5 0,-7 4 0,5-4 0,-5 5 0,6 0 0,-5-4 0,4 3 0,-5-3 0,0 4 0,-1-5 0,-6 4 0,0-3 0,0 4 0,0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13:4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13:4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13:42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13:43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43:57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24575,'67'0'0,"-14"0"0,6 0 0,17 0 0,8 0-2052,-10 0 0,6 0 0,-1 0 2052,-5 0 0,-1 0 0,5 0-583,-5 0 1,4 0 0,0 0 0,-1 0 582,15 0 0,-2 0 0,2 0 0,-14 0 0,2 0 0,0 0 0,-1 0 0,18 0 0,-1 0 0,1 0 0,-18 0 0,1 0 0,0 0 0,-2 0 0,14 0 0,-1 0 0,2 0 0,-11 0 0,4 0 0,-1 0 0,-3 0 0,12-1 0,-4 0 0,3 3 0,-15 2 0,1 1 0,2 3 0,-3 0-513,20 4 1,-1 3-1,0 3 513,-18 1 0,0 4 0,0 1 0,1 1-708,7 1 0,0 2 0,1 0 0,-1 1 708,-4 1 0,-1 0 0,-1 0 0,2 2 0,5 2 0,1 1 0,-1 1 0,-2 0 0,-8-2 0,-2 0 0,0 1 0,-1-1-112,2 0 0,0 0 1,-1 0-1,-1 1 112,-7 1 0,0 0 0,-2 0 0,1-2 0,21 4 0,1-2 0,-4 3 0,-10 4 0,-3 2 0,0-2 121,2-7 0,0-3 0,-1 3-121,-1 7 0,-1 1 0,0-2 0,-7-7 0,-2-2 0,1 1 0,3 4 0,-1 2 0,-3-5 839,1 1 0,-2-3-839,10 4 0,-3-1 0,-17-5 0,0-2 0,11 3 0,0 0 0,-10-2 0,-1 0 1671,1-2 0,-3-3-1671,8 1 3393,5 11-3393,-20-22 3014,-9 8-3014,-2-9 1377,-7 2-1377,-1 0 135,1-3-135,-1 8 0,2 4 0,-1-1 0,-3 7 0,3-1 0,5 5 0,-6-3 0,3-5 0,-15-12 0,5 0 0,-5-4 0,5 4 0,0-5 0,-4-1 0,4 1 0,-6-1 0,0 0 0,0 0 0,0-4 0,0 3 0,-1-7 0,1 7 0,-5-3 0,4 0 0,-3 3 0,4-7 0,0 7 0,0-7 0,-4 7 0,3-3 0,-3 0 0,4-1 0,-4 0 0,3-3 0,-2 7 0,2-7 0,1 7 0,0-7 0,0 7 0,-4-3 0,-1 0 0,-4-1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3T18:43:57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9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1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3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8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65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54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2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3" r:id="rId5"/>
    <p:sldLayoutId id="2147483734" r:id="rId6"/>
    <p:sldLayoutId id="2147483740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mx/api#list_movi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ts.mx/api/v2/list_movies.json?page=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QMPsPrK0MD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customXml" Target="../ink/ink5.xml"/><Relationship Id="rId12" Type="http://schemas.openxmlformats.org/officeDocument/2006/relationships/image" Target="../media/image2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7.xml"/><Relationship Id="rId10" Type="http://schemas.openxmlformats.org/officeDocument/2006/relationships/image" Target="../media/image24.png"/><Relationship Id="rId9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youtu.be/OOpLBlnSLT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DE5A4-75B1-4655-935A-0A93EA326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2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B3FB5-0B38-5E44-9EC7-FC9E039AB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3700" dirty="0"/>
              <a:t>Build Recommender System in Python Using Google </a:t>
            </a:r>
            <a:r>
              <a:rPr lang="en-US" sz="3700" dirty="0" err="1"/>
              <a:t>Colab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71210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A43D-477D-DA47-AA76-EBEE9E68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gather recent movie data to build content recommender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1D3E7-4B80-624F-B238-711F670AF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1756"/>
            <a:ext cx="10515600" cy="9404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Data was scraped from Application programming interface(API) of </a:t>
            </a:r>
            <a:r>
              <a:rPr lang="en-US" dirty="0" err="1"/>
              <a:t>YTS.mx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6E902-62D4-F040-B2E4-38E34A5B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5" y="1690688"/>
            <a:ext cx="5942950" cy="3257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B30F7-FD63-3E45-B882-367D3E89A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29" y="1682542"/>
            <a:ext cx="5280176" cy="32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3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2272-4B59-D549-B3CB-20069A38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Scrapping data from API forming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647D-0F14-B745-B131-7D885F410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3170"/>
            <a:ext cx="10515600" cy="4890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Json file had limitation of 20 data points.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DFBF9-F8D4-1F48-8769-5687E0E8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257425"/>
            <a:ext cx="8420097" cy="3157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91C0B1-D107-704A-A6B3-B96658E07ADD}"/>
              </a:ext>
            </a:extLst>
          </p:cNvPr>
          <p:cNvSpPr/>
          <p:nvPr/>
        </p:nvSpPr>
        <p:spPr>
          <a:xfrm>
            <a:off x="3876856" y="1800155"/>
            <a:ext cx="3466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https://yts.mx/api#list_movies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1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898E-9420-E348-AE72-88B2B49E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wanted </a:t>
            </a:r>
            <a:r>
              <a:rPr lang="en-US" dirty="0">
                <a:solidFill>
                  <a:srgbClr val="FF0000"/>
                </a:solidFill>
              </a:rPr>
              <a:t>movie dataset array </a:t>
            </a:r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list of movies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02FC0E-9922-2C43-A0E5-C8B088F58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50143"/>
            <a:ext cx="10515600" cy="44273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Open the json file link--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Right click on the page-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inspect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C3A99-CEC5-6C43-ADDB-E249C69A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44" y="1690688"/>
            <a:ext cx="8229056" cy="42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5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06A47-262D-294E-B960-7881D7B3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json file from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18C03-4F4B-504C-8D23-7945BFB9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682750"/>
            <a:ext cx="10655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5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0507-1FC0-C44D-B7EF-2222A33F9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data in each json file for a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7E4E5-6FE6-184F-B115-2EAEA749C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https://yts.mx/api/v2/list_movies.json?page=2</a:t>
            </a:r>
            <a:endParaRPr lang="en-US" dirty="0"/>
          </a:p>
          <a:p>
            <a:r>
              <a:rPr lang="en-US" dirty="0"/>
              <a:t>Each json file had limitation of 20 dataset per page</a:t>
            </a:r>
          </a:p>
          <a:p>
            <a:r>
              <a:rPr lang="en-US" dirty="0"/>
              <a:t>Require some system to loop over all the pages and scrape data from API</a:t>
            </a:r>
          </a:p>
        </p:txBody>
      </p:sp>
    </p:spTree>
    <p:extLst>
      <p:ext uri="{BB962C8B-B14F-4D97-AF65-F5344CB8AC3E}">
        <p14:creationId xmlns:p14="http://schemas.microsoft.com/office/powerpoint/2010/main" val="4229988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920-BAC0-6944-A2E0-D915221F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95" y="1037204"/>
            <a:ext cx="2009172" cy="1325563"/>
          </a:xfrm>
        </p:spPr>
        <p:txBody>
          <a:bodyPr/>
          <a:lstStyle/>
          <a:p>
            <a:r>
              <a:rPr lang="en-US" b="1" dirty="0"/>
              <a:t>Scraping video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4A139-3FDC-604D-BCBA-3FCEFFB4F9AD}"/>
              </a:ext>
            </a:extLst>
          </p:cNvPr>
          <p:cNvSpPr/>
          <p:nvPr/>
        </p:nvSpPr>
        <p:spPr>
          <a:xfrm>
            <a:off x="97420" y="5448270"/>
            <a:ext cx="2054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HOVER OVER THE VIDEO AND CLICK ON PLAY BUTTON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81961A-25C4-AA41-A7E3-5270378F4501}"/>
              </a:ext>
            </a:extLst>
          </p:cNvPr>
          <p:cNvSpPr/>
          <p:nvPr/>
        </p:nvSpPr>
        <p:spPr>
          <a:xfrm>
            <a:off x="5607474" y="5424427"/>
            <a:ext cx="49884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Please copy and paste the link on the browser to see the tutorial video.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9252DC-F7B8-7945-BE4B-E3F1D4B3D6FC}"/>
              </a:ext>
            </a:extLst>
          </p:cNvPr>
          <p:cNvSpPr/>
          <p:nvPr/>
        </p:nvSpPr>
        <p:spPr>
          <a:xfrm>
            <a:off x="6229216" y="6009202"/>
            <a:ext cx="3744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https://youtu.be/QMPsPrK0MDo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BEAC5-A8D6-4D46-8E2D-0736E9F2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277" y="1037204"/>
            <a:ext cx="8042236" cy="41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BFDF-CA84-8D45-8A94-4AB15F59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coding in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F997-2371-DE40-99CC-6EB4054A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70D41-F582-F841-9B51-851DCE1C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78" y="1434961"/>
            <a:ext cx="10442044" cy="50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5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4544-0000-F146-8EDA-A00AE65D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42" y="353552"/>
            <a:ext cx="2321689" cy="1325563"/>
          </a:xfrm>
        </p:spPr>
        <p:txBody>
          <a:bodyPr>
            <a:normAutofit/>
          </a:bodyPr>
          <a:lstStyle/>
          <a:p>
            <a:r>
              <a:rPr lang="en-US" sz="2800" dirty="0"/>
              <a:t>Code for scraping from </a:t>
            </a:r>
            <a:r>
              <a:rPr lang="en-US" sz="2800" dirty="0" err="1"/>
              <a:t>yts</a:t>
            </a:r>
            <a:r>
              <a:rPr lang="en-US" sz="2800" dirty="0"/>
              <a:t>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B0889-B0BC-7F44-A816-A5ECDD0B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85" y="0"/>
            <a:ext cx="9591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95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D923-AA00-1B41-BF80-5BF922D4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89" y="365125"/>
            <a:ext cx="2472159" cy="1325563"/>
          </a:xfrm>
        </p:spPr>
        <p:txBody>
          <a:bodyPr>
            <a:normAutofit/>
          </a:bodyPr>
          <a:lstStyle/>
          <a:p>
            <a:r>
              <a:rPr lang="en-US" dirty="0"/>
              <a:t>Sample of scraping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8F0A2-8D97-9E46-A600-C151ABBA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11" y="365125"/>
            <a:ext cx="8737600" cy="604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AF1385-1464-FA44-AAAA-5D8A379BDBF1}"/>
              </a:ext>
            </a:extLst>
          </p:cNvPr>
          <p:cNvSpPr txBox="1"/>
          <p:nvPr/>
        </p:nvSpPr>
        <p:spPr>
          <a:xfrm>
            <a:off x="590309" y="2893671"/>
            <a:ext cx="237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Targeting movies section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DF0372-4CC9-1C4F-A463-2F781AD652F0}"/>
                  </a:ext>
                </a:extLst>
              </p14:cNvPr>
              <p14:cNvContentPartPr/>
              <p14:nvPr/>
            </p14:nvContentPartPr>
            <p14:xfrm>
              <a:off x="1619640" y="3438237"/>
              <a:ext cx="2115000" cy="63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DF0372-4CC9-1C4F-A463-2F781AD652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0640" y="3429597"/>
                <a:ext cx="2132640" cy="65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81244FE-F826-4446-B3CC-9C0F2CF7E123}"/>
              </a:ext>
            </a:extLst>
          </p:cNvPr>
          <p:cNvGrpSpPr/>
          <p:nvPr/>
        </p:nvGrpSpPr>
        <p:grpSpPr>
          <a:xfrm>
            <a:off x="2818080" y="4965357"/>
            <a:ext cx="360" cy="360"/>
            <a:chOff x="2818080" y="496535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17A38B-D56A-AF4B-A069-24BDE0E58880}"/>
                    </a:ext>
                  </a:extLst>
                </p14:cNvPr>
                <p14:cNvContentPartPr/>
                <p14:nvPr/>
              </p14:nvContentPartPr>
              <p14:xfrm>
                <a:off x="2818080" y="4965357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17A38B-D56A-AF4B-A069-24BDE0E588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9080" y="49567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F35A6B-208D-C24E-9E61-174C7C0A8A34}"/>
                    </a:ext>
                  </a:extLst>
                </p14:cNvPr>
                <p14:cNvContentPartPr/>
                <p14:nvPr/>
              </p14:nvContentPartPr>
              <p14:xfrm>
                <a:off x="2818080" y="496535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F35A6B-208D-C24E-9E61-174C7C0A8A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9080" y="49567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3861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CD923-AA00-1B41-BF80-5BF922D43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89" y="365125"/>
            <a:ext cx="2472159" cy="1325563"/>
          </a:xfrm>
        </p:spPr>
        <p:txBody>
          <a:bodyPr>
            <a:normAutofit/>
          </a:bodyPr>
          <a:lstStyle/>
          <a:p>
            <a:r>
              <a:rPr lang="en-US" dirty="0"/>
              <a:t>Sample of scraping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F1385-1464-FA44-AAAA-5D8A379BDBF1}"/>
              </a:ext>
            </a:extLst>
          </p:cNvPr>
          <p:cNvSpPr txBox="1"/>
          <p:nvPr/>
        </p:nvSpPr>
        <p:spPr>
          <a:xfrm>
            <a:off x="9086127" y="5703888"/>
            <a:ext cx="2370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Finished at page 845 *20 data points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1244FE-F826-4446-B3CC-9C0F2CF7E123}"/>
              </a:ext>
            </a:extLst>
          </p:cNvPr>
          <p:cNvGrpSpPr/>
          <p:nvPr/>
        </p:nvGrpSpPr>
        <p:grpSpPr>
          <a:xfrm>
            <a:off x="2818080" y="4965357"/>
            <a:ext cx="360" cy="360"/>
            <a:chOff x="2818080" y="496535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17A38B-D56A-AF4B-A069-24BDE0E58880}"/>
                    </a:ext>
                  </a:extLst>
                </p14:cNvPr>
                <p14:cNvContentPartPr/>
                <p14:nvPr/>
              </p14:nvContentPartPr>
              <p14:xfrm>
                <a:off x="2818080" y="4965357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17A38B-D56A-AF4B-A069-24BDE0E588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9080" y="49567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F35A6B-208D-C24E-9E61-174C7C0A8A34}"/>
                    </a:ext>
                  </a:extLst>
                </p14:cNvPr>
                <p14:cNvContentPartPr/>
                <p14:nvPr/>
              </p14:nvContentPartPr>
              <p14:xfrm>
                <a:off x="2818080" y="496535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F35A6B-208D-C24E-9E61-174C7C0A8A3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09080" y="49567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88CEF2C-DA0E-1549-A223-BE349193CA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755" y="1690688"/>
            <a:ext cx="8572500" cy="401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F2C560-9DD9-5D43-A79A-F992C45F3C61}"/>
                  </a:ext>
                </a:extLst>
              </p14:cNvPr>
              <p14:cNvContentPartPr/>
              <p14:nvPr/>
            </p14:nvContentPartPr>
            <p14:xfrm>
              <a:off x="5720040" y="4787157"/>
              <a:ext cx="3125880" cy="950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F2C560-9DD9-5D43-A79A-F992C45F3C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11040" y="4778517"/>
                <a:ext cx="314352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8ED360C-9FD6-3D46-9E4F-6D47BBA57048}"/>
                  </a:ext>
                </a:extLst>
              </p14:cNvPr>
              <p14:cNvContentPartPr/>
              <p14:nvPr/>
            </p14:nvContentPartPr>
            <p14:xfrm>
              <a:off x="9999360" y="4307997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8ED360C-9FD6-3D46-9E4F-6D47BBA570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90360" y="42993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74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1F0C-BD23-5F47-8F9D-84B8C39D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F53E-CA24-5749-9387-49B14A639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Guide to use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Simple Idea of getting data from website</a:t>
            </a:r>
          </a:p>
          <a:p>
            <a:r>
              <a:rPr lang="en-US" dirty="0"/>
              <a:t>Building a simple recommendation system in python</a:t>
            </a:r>
          </a:p>
        </p:txBody>
      </p:sp>
    </p:spTree>
    <p:extLst>
      <p:ext uri="{BB962C8B-B14F-4D97-AF65-F5344CB8AC3E}">
        <p14:creationId xmlns:p14="http://schemas.microsoft.com/office/powerpoint/2010/main" val="3251555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1312-1C58-2F45-B816-9997CD134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json file in python using pandas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854E1-4151-704C-8ABB-39555F512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55" y="1482726"/>
            <a:ext cx="7098783" cy="3462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1DDB7-F557-F146-A73F-A94BB55E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3743336"/>
            <a:ext cx="6803507" cy="251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307D-1A06-5948-BC45-51806806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2538"/>
            <a:ext cx="10515600" cy="1325563"/>
          </a:xfrm>
        </p:spPr>
        <p:txBody>
          <a:bodyPr/>
          <a:lstStyle/>
          <a:p>
            <a:r>
              <a:rPr lang="en-US" dirty="0"/>
              <a:t>Please check the </a:t>
            </a:r>
            <a:r>
              <a:rPr lang="en-US" dirty="0" err="1"/>
              <a:t>jupyter</a:t>
            </a:r>
            <a:r>
              <a:rPr lang="en-US" dirty="0"/>
              <a:t> notebook file for remaining codes</a:t>
            </a:r>
          </a:p>
        </p:txBody>
      </p:sp>
    </p:spTree>
    <p:extLst>
      <p:ext uri="{BB962C8B-B14F-4D97-AF65-F5344CB8AC3E}">
        <p14:creationId xmlns:p14="http://schemas.microsoft.com/office/powerpoint/2010/main" val="306401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9985-684D-D641-9CFB-E32E1FF4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5380" cy="1325563"/>
          </a:xfrm>
        </p:spPr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	 - Free Cloud Based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92E7-DCC1-6D4F-8D3F-DD5F2618C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11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Offers 12 </a:t>
            </a:r>
            <a:r>
              <a:rPr lang="en-US" dirty="0" err="1"/>
              <a:t>gb</a:t>
            </a:r>
            <a:r>
              <a:rPr lang="en-US" dirty="0"/>
              <a:t> of free RAM which can be extended to 25 </a:t>
            </a:r>
            <a:r>
              <a:rPr lang="en-US" dirty="0" err="1"/>
              <a:t>gb</a:t>
            </a:r>
            <a:endParaRPr lang="en-US" dirty="0"/>
          </a:p>
          <a:p>
            <a:r>
              <a:rPr lang="en-US" dirty="0"/>
              <a:t>Free GPU for machine learning and deep learning project</a:t>
            </a:r>
          </a:p>
          <a:p>
            <a:r>
              <a:rPr lang="en-US" dirty="0"/>
              <a:t>Free Cloud service with free GPU</a:t>
            </a:r>
          </a:p>
          <a:p>
            <a:r>
              <a:rPr lang="en-US" dirty="0"/>
              <a:t>Kernels for both R and Python</a:t>
            </a:r>
          </a:p>
          <a:p>
            <a:r>
              <a:rPr lang="en-US" dirty="0"/>
              <a:t>Ease of collaboration – make comments and share like google docs</a:t>
            </a:r>
          </a:p>
          <a:p>
            <a:r>
              <a:rPr lang="en-US" dirty="0"/>
              <a:t>Connect to GitHub, Kaggle and Google Drive</a:t>
            </a:r>
          </a:p>
          <a:p>
            <a:r>
              <a:rPr lang="en-US" dirty="0"/>
              <a:t>PRO VERSION: 10 dollars a month offers more RAM, </a:t>
            </a:r>
          </a:p>
          <a:p>
            <a:r>
              <a:rPr lang="en-US" dirty="0"/>
              <a:t>Faster GPU, and more run time.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7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9AEC-D194-474F-B36C-A0865938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for Google </a:t>
            </a:r>
            <a:r>
              <a:rPr lang="en-US" dirty="0" err="1"/>
              <a:t>Colab</a:t>
            </a:r>
            <a:r>
              <a:rPr lang="en-US" dirty="0"/>
              <a:t>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EDF44E-73C0-E94C-ABEF-BCA5E5121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02" y="1522514"/>
            <a:ext cx="5722098" cy="416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06315-2A28-FE4B-8359-CA051C6AD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772" y="1851076"/>
            <a:ext cx="6094003" cy="36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F42B-6F68-3746-8454-D4D279E6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– An example of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ADB0C-D152-1245-BB4A-E9541C13E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6636"/>
            <a:ext cx="10515600" cy="1325563"/>
          </a:xfrm>
        </p:spPr>
        <p:txBody>
          <a:bodyPr/>
          <a:lstStyle/>
          <a:p>
            <a:r>
              <a:rPr lang="en-US" dirty="0"/>
              <a:t>You can run your python codes (+code) and add text in markdown cells (text)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75B64-200B-C246-9C83-5CCC9E25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58" y="1830829"/>
            <a:ext cx="10050684" cy="287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3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0018-5A25-8445-9C61-AB78B88B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– Connect to GPU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3D9DA7-9CDA-CD49-853F-305792AD5E88}"/>
              </a:ext>
            </a:extLst>
          </p:cNvPr>
          <p:cNvGrpSpPr/>
          <p:nvPr/>
        </p:nvGrpSpPr>
        <p:grpSpPr>
          <a:xfrm>
            <a:off x="560408" y="1399278"/>
            <a:ext cx="10272413" cy="1585913"/>
            <a:chOff x="838200" y="1690688"/>
            <a:chExt cx="10272413" cy="15859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5F04E5-C7B9-9B4B-BF53-B118602BC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0977"/>
            <a:stretch/>
          </p:blipFill>
          <p:spPr>
            <a:xfrm>
              <a:off x="838200" y="1690688"/>
              <a:ext cx="10272413" cy="158591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C45E29-905B-3642-9625-4354B3659F2B}"/>
                </a:ext>
              </a:extLst>
            </p:cNvPr>
            <p:cNvCxnSpPr/>
            <p:nvPr/>
          </p:nvCxnSpPr>
          <p:spPr>
            <a:xfrm>
              <a:off x="8445178" y="1955701"/>
              <a:ext cx="528638" cy="371475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5D375BE-A547-554A-9DE7-BA1B4AF4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08" y="3110640"/>
            <a:ext cx="3664351" cy="3187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E77D4-633F-1049-A813-C1E7B7DFF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88" t="38462" r="8057" b="20479"/>
          <a:stretch/>
        </p:blipFill>
        <p:spPr>
          <a:xfrm>
            <a:off x="4608202" y="3668615"/>
            <a:ext cx="3256344" cy="2071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49E77-3553-454C-8B3D-8D8EA18BCF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87" t="12816"/>
          <a:stretch/>
        </p:blipFill>
        <p:spPr>
          <a:xfrm>
            <a:off x="8026591" y="3668615"/>
            <a:ext cx="3767046" cy="19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28CB2-CEF9-D240-BE12-8E6B06BB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3" y="621272"/>
            <a:ext cx="4136876" cy="45671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800" dirty="0"/>
            </a:br>
            <a:r>
              <a:rPr lang="en-US" sz="4800" b="1" dirty="0"/>
              <a:t>DEMO – VIDEO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Google </a:t>
            </a:r>
            <a:r>
              <a:rPr lang="en-US" sz="4800" dirty="0" err="1"/>
              <a:t>Colab</a:t>
            </a:r>
            <a:r>
              <a:rPr lang="en-US" sz="4800" dirty="0"/>
              <a:t> - Your First </a:t>
            </a:r>
            <a:r>
              <a:rPr lang="en-US" sz="4800" dirty="0" err="1"/>
              <a:t>Colab</a:t>
            </a:r>
            <a:r>
              <a:rPr lang="en-US" sz="4800" dirty="0"/>
              <a:t> Notebook</a:t>
            </a:r>
            <a:br>
              <a:rPr lang="en-US" sz="4800" dirty="0"/>
            </a:br>
            <a:r>
              <a:rPr lang="en-US" sz="200" dirty="0"/>
              <a:t>es</a:t>
            </a:r>
            <a:endParaRPr lang="en-US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E597D2-79B0-CB42-B51A-C4A75241FF60}"/>
              </a:ext>
            </a:extLst>
          </p:cNvPr>
          <p:cNvSpPr/>
          <p:nvPr/>
        </p:nvSpPr>
        <p:spPr>
          <a:xfrm>
            <a:off x="6229217" y="5506136"/>
            <a:ext cx="49884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Please copy and paste the link on the browser to see the tutorial video.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739112-C5D4-5944-84CB-7327CFC41C4C}"/>
              </a:ext>
            </a:extLst>
          </p:cNvPr>
          <p:cNvSpPr/>
          <p:nvPr/>
        </p:nvSpPr>
        <p:spPr>
          <a:xfrm>
            <a:off x="6973520" y="6143596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https://youtu.be/OOpLBlnSLTY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61416-8CE3-9D48-B7CF-3B798DE0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429" y="1227954"/>
            <a:ext cx="6184918" cy="37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52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AA19-346E-0046-BEC4-981BE6C4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1FD6-92BF-3C4F-819F-E008D31F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3201365" cy="4160520"/>
          </a:xfrm>
        </p:spPr>
        <p:txBody>
          <a:bodyPr/>
          <a:lstStyle/>
          <a:p>
            <a:r>
              <a:rPr lang="en-US" dirty="0"/>
              <a:t>10 dollars per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848C1-C49A-344F-B7E9-52BBECCE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269" y="1346200"/>
            <a:ext cx="7315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6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B9D9-A0F5-DB46-8737-84DE0D82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0962C-00E6-D443-A30C-EEB086476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8"/>
          <a:stretch/>
        </p:blipFill>
        <p:spPr>
          <a:xfrm>
            <a:off x="1903716" y="1400536"/>
            <a:ext cx="7950200" cy="3788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81182-A4C1-9E4D-9F21-9BAA1B59B1BD}"/>
              </a:ext>
            </a:extLst>
          </p:cNvPr>
          <p:cNvSpPr txBox="1"/>
          <p:nvPr/>
        </p:nvSpPr>
        <p:spPr>
          <a:xfrm>
            <a:off x="1903716" y="5211243"/>
            <a:ext cx="15741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https://data-</a:t>
            </a:r>
            <a:r>
              <a:rPr lang="en-US" sz="1000" dirty="0" err="1"/>
              <a:t>flair.com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32680-2C5D-6642-8C0D-F84B8B0DC2AB}"/>
              </a:ext>
            </a:extLst>
          </p:cNvPr>
          <p:cNvSpPr txBox="1"/>
          <p:nvPr/>
        </p:nvSpPr>
        <p:spPr>
          <a:xfrm>
            <a:off x="1229650" y="5706319"/>
            <a:ext cx="929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Recommender Systems are a class of AI systems that predict and recommend new items (e.g. YouTube videos, Netflix shows, Amazon products).</a:t>
            </a:r>
          </a:p>
        </p:txBody>
      </p:sp>
    </p:spTree>
    <p:extLst>
      <p:ext uri="{BB962C8B-B14F-4D97-AF65-F5344CB8AC3E}">
        <p14:creationId xmlns:p14="http://schemas.microsoft.com/office/powerpoint/2010/main" val="315765830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412435"/>
      </a:dk2>
      <a:lt2>
        <a:srgbClr val="E8E3E2"/>
      </a:lt2>
      <a:accent1>
        <a:srgbClr val="16AFCE"/>
      </a:accent1>
      <a:accent2>
        <a:srgbClr val="20B691"/>
      </a:accent2>
      <a:accent3>
        <a:srgbClr val="2978E7"/>
      </a:accent3>
      <a:accent4>
        <a:srgbClr val="D51785"/>
      </a:accent4>
      <a:accent5>
        <a:srgbClr val="E72948"/>
      </a:accent5>
      <a:accent6>
        <a:srgbClr val="D54817"/>
      </a:accent6>
      <a:hlink>
        <a:srgbClr val="C05944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435</Words>
  <Application>Microsoft Macintosh PowerPoint</Application>
  <PresentationFormat>Widescreen</PresentationFormat>
  <Paragraphs>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Elephant</vt:lpstr>
      <vt:lpstr>BrushVTI</vt:lpstr>
      <vt:lpstr>Build Recommender System in Python Using Google Colab</vt:lpstr>
      <vt:lpstr>OBJECTIVE</vt:lpstr>
      <vt:lpstr>Google Colab  - Free Cloud Based Jupyter Notebook</vt:lpstr>
      <vt:lpstr>Starting for Google Colab </vt:lpstr>
      <vt:lpstr>Google Colab – An example of notebook</vt:lpstr>
      <vt:lpstr>Google Colab – Connect to GPU</vt:lpstr>
      <vt:lpstr> DEMO – VIDEO   Google Colab - Your First Colab Notebook es</vt:lpstr>
      <vt:lpstr>Google Colab Pro</vt:lpstr>
      <vt:lpstr>Recommender System</vt:lpstr>
      <vt:lpstr>Data – gather recent movie data to build content recommender system</vt:lpstr>
      <vt:lpstr>Scrapping data from API forming a loop</vt:lpstr>
      <vt:lpstr>I wanted movie dataset array from list of movies</vt:lpstr>
      <vt:lpstr>Download json file from here</vt:lpstr>
      <vt:lpstr>Limited data in each json file for a page</vt:lpstr>
      <vt:lpstr>Scraping video</vt:lpstr>
      <vt:lpstr>Start coding in Google Colab</vt:lpstr>
      <vt:lpstr>Code for scraping from yts API</vt:lpstr>
      <vt:lpstr>Sample of scraping</vt:lpstr>
      <vt:lpstr>Sample of scraping</vt:lpstr>
      <vt:lpstr>Read json file in python using pandas</vt:lpstr>
      <vt:lpstr>Please check the jupyter notebook file for remaining codes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Recommender System in Python Using Google Colab</dc:title>
  <dc:creator>Ateet Maharjan</dc:creator>
  <cp:lastModifiedBy>Ateet Maharjan</cp:lastModifiedBy>
  <cp:revision>13</cp:revision>
  <dcterms:created xsi:type="dcterms:W3CDTF">2020-05-03T01:52:09Z</dcterms:created>
  <dcterms:modified xsi:type="dcterms:W3CDTF">2020-05-03T18:43:58Z</dcterms:modified>
</cp:coreProperties>
</file>